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9" r:id="rId2"/>
    <p:sldId id="390" r:id="rId3"/>
    <p:sldId id="391" r:id="rId4"/>
    <p:sldId id="392" r:id="rId5"/>
    <p:sldId id="39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009105"/>
            <a:ext cx="9144001" cy="1068945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221. HONG PAI UN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439061"/>
            <a:ext cx="6858000" cy="1674253"/>
          </a:xfrm>
        </p:spPr>
        <p:txBody>
          <a:bodyPr>
            <a:normAutofit/>
          </a:bodyPr>
          <a:lstStyle/>
          <a:p>
            <a:r>
              <a:rPr lang="en-US" sz="1500" dirty="0"/>
              <a:t>Come!</a:t>
            </a:r>
          </a:p>
          <a:p>
            <a:r>
              <a:rPr lang="en-US" sz="1500" dirty="0"/>
              <a:t>Matt. 11:28</a:t>
            </a:r>
          </a:p>
          <a:p>
            <a:r>
              <a:rPr lang="en-US" sz="1500" dirty="0"/>
              <a:t>J. G. Johnson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25144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3499"/>
            <a:ext cx="8309288" cy="340082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zaknop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penpen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-um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“Hong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un” ci-in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54163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73499"/>
            <a:ext cx="7895555" cy="34008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kiang, 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 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9179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11370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9" y="1765211"/>
            <a:ext cx="8463761" cy="328330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pan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taikhia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mengmeng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in, 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Huh ding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neilo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taisan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zuankik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6013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94624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8760"/>
            <a:ext cx="8296409" cy="36455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kiang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 algn="just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aw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kinai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 algn="just">
              <a:buNone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galkhat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pang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hang; </a:t>
            </a:r>
          </a:p>
          <a:p>
            <a:pPr marL="0" indent="0" algn="just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lenin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“Hong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in”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bang.</a:t>
            </a:r>
          </a:p>
          <a:p>
            <a:pPr marL="0" indent="0" algn="just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40727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234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221. HONG PAI UN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2018-12-14T14:23:49Z</dcterms:modified>
</cp:coreProperties>
</file>